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3F305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3F305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3F305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070" y="491490"/>
            <a:ext cx="853185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3F305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4350" y="3937396"/>
            <a:ext cx="302704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spc="-5" dirty="0">
                <a:latin typeface="Arial"/>
                <a:cs typeface="Arial"/>
              </a:rPr>
              <a:t>Click to </a:t>
            </a:r>
            <a:r>
              <a:rPr sz="3200" dirty="0">
                <a:latin typeface="Arial"/>
                <a:cs typeface="Arial"/>
              </a:rPr>
              <a:t>add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Text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40"/>
            <a:ext cx="8161838" cy="685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0" y="6399529"/>
            <a:ext cx="890270" cy="28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2079" y="4262120"/>
            <a:ext cx="3291840" cy="1280160"/>
          </a:xfrm>
          <a:custGeom>
            <a:avLst/>
            <a:gdLst/>
            <a:ahLst/>
            <a:cxnLst/>
            <a:rect l="l" t="t" r="r" b="b"/>
            <a:pathLst>
              <a:path w="3291840" h="1280160">
                <a:moveTo>
                  <a:pt x="3291840" y="0"/>
                </a:moveTo>
                <a:lnTo>
                  <a:pt x="0" y="0"/>
                </a:lnTo>
                <a:lnTo>
                  <a:pt x="0" y="1280159"/>
                </a:lnTo>
                <a:lnTo>
                  <a:pt x="3291840" y="1280159"/>
                </a:lnTo>
                <a:lnTo>
                  <a:pt x="3291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2079" y="4262120"/>
            <a:ext cx="3291840" cy="1280160"/>
          </a:xfrm>
          <a:custGeom>
            <a:avLst/>
            <a:gdLst/>
            <a:ahLst/>
            <a:cxnLst/>
            <a:rect l="l" t="t" r="r" b="b"/>
            <a:pathLst>
              <a:path w="3291840" h="1280160">
                <a:moveTo>
                  <a:pt x="1645920" y="1280159"/>
                </a:moveTo>
                <a:lnTo>
                  <a:pt x="0" y="1280159"/>
                </a:lnTo>
                <a:lnTo>
                  <a:pt x="0" y="0"/>
                </a:lnTo>
                <a:lnTo>
                  <a:pt x="3291840" y="0"/>
                </a:lnTo>
                <a:lnTo>
                  <a:pt x="3291840" y="1280159"/>
                </a:lnTo>
                <a:lnTo>
                  <a:pt x="1645920" y="128015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6400800"/>
            <a:ext cx="960119" cy="274320"/>
          </a:xfrm>
          <a:custGeom>
            <a:avLst/>
            <a:gdLst/>
            <a:ahLst/>
            <a:cxnLst/>
            <a:rect l="l" t="t" r="r" b="b"/>
            <a:pathLst>
              <a:path w="960120" h="274320">
                <a:moveTo>
                  <a:pt x="960120" y="0"/>
                </a:moveTo>
                <a:lnTo>
                  <a:pt x="0" y="0"/>
                </a:lnTo>
                <a:lnTo>
                  <a:pt x="0" y="274320"/>
                </a:lnTo>
                <a:lnTo>
                  <a:pt x="960120" y="274320"/>
                </a:lnTo>
                <a:lnTo>
                  <a:pt x="960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6400800"/>
            <a:ext cx="960119" cy="274320"/>
          </a:xfrm>
          <a:custGeom>
            <a:avLst/>
            <a:gdLst/>
            <a:ahLst/>
            <a:cxnLst/>
            <a:rect l="l" t="t" r="r" b="b"/>
            <a:pathLst>
              <a:path w="960120" h="274320">
                <a:moveTo>
                  <a:pt x="480059" y="274320"/>
                </a:moveTo>
                <a:lnTo>
                  <a:pt x="0" y="274320"/>
                </a:lnTo>
                <a:lnTo>
                  <a:pt x="0" y="0"/>
                </a:lnTo>
                <a:lnTo>
                  <a:pt x="960120" y="0"/>
                </a:lnTo>
                <a:lnTo>
                  <a:pt x="960120" y="274320"/>
                </a:lnTo>
                <a:lnTo>
                  <a:pt x="480059" y="27432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9700" y="4335779"/>
            <a:ext cx="3205479" cy="1186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5430" y="6357620"/>
            <a:ext cx="1042670" cy="38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aromal\2020\october\6\Pic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9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8001000" y="6399529"/>
            <a:ext cx="890270" cy="28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3050" y="6292850"/>
            <a:ext cx="960119" cy="274320"/>
          </a:xfrm>
          <a:custGeom>
            <a:avLst/>
            <a:gdLst/>
            <a:ahLst/>
            <a:cxnLst/>
            <a:rect l="l" t="t" r="r" b="b"/>
            <a:pathLst>
              <a:path w="960120" h="274320">
                <a:moveTo>
                  <a:pt x="960120" y="0"/>
                </a:moveTo>
                <a:lnTo>
                  <a:pt x="0" y="0"/>
                </a:lnTo>
                <a:lnTo>
                  <a:pt x="0" y="274320"/>
                </a:lnTo>
                <a:lnTo>
                  <a:pt x="960120" y="274320"/>
                </a:lnTo>
                <a:lnTo>
                  <a:pt x="960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3050" y="6292850"/>
            <a:ext cx="960119" cy="274320"/>
          </a:xfrm>
          <a:custGeom>
            <a:avLst/>
            <a:gdLst/>
            <a:ahLst/>
            <a:cxnLst/>
            <a:rect l="l" t="t" r="r" b="b"/>
            <a:pathLst>
              <a:path w="960120" h="274320">
                <a:moveTo>
                  <a:pt x="480059" y="274320"/>
                </a:moveTo>
                <a:lnTo>
                  <a:pt x="0" y="274320"/>
                </a:lnTo>
                <a:lnTo>
                  <a:pt x="0" y="0"/>
                </a:lnTo>
                <a:lnTo>
                  <a:pt x="960120" y="0"/>
                </a:lnTo>
                <a:lnTo>
                  <a:pt x="960120" y="274320"/>
                </a:lnTo>
                <a:lnTo>
                  <a:pt x="480059" y="27432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5430" y="6357620"/>
            <a:ext cx="1042670" cy="38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 rot="19513289">
            <a:off x="4824609" y="1321997"/>
            <a:ext cx="280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-95" dirty="0">
                <a:latin typeface="Arial"/>
                <a:cs typeface="Arial"/>
              </a:rPr>
              <a:t> Client Timeline</a:t>
            </a:r>
            <a:endParaRPr lang="en-IN" sz="2200" dirty="0"/>
          </a:p>
        </p:txBody>
      </p:sp>
      <p:sp>
        <p:nvSpPr>
          <p:cNvPr id="11" name="TextBox 10"/>
          <p:cNvSpPr txBox="1"/>
          <p:nvPr/>
        </p:nvSpPr>
        <p:spPr>
          <a:xfrm rot="19339523">
            <a:off x="5483025" y="2865538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 smtClean="0"/>
              <a:t>7</a:t>
            </a:r>
            <a:endParaRPr lang="en-IN" sz="2200" b="1" dirty="0"/>
          </a:p>
        </p:txBody>
      </p:sp>
      <p:sp>
        <p:nvSpPr>
          <p:cNvPr id="2" name="Rectangle 1"/>
          <p:cNvSpPr/>
          <p:nvPr/>
        </p:nvSpPr>
        <p:spPr>
          <a:xfrm rot="19134499">
            <a:off x="5289017" y="272150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/>
              <a:t>6</a:t>
            </a:r>
            <a:endParaRPr lang="en-IN" sz="2200" b="1" dirty="0"/>
          </a:p>
        </p:txBody>
      </p:sp>
      <p:sp>
        <p:nvSpPr>
          <p:cNvPr id="4" name="Rectangle 3"/>
          <p:cNvSpPr/>
          <p:nvPr/>
        </p:nvSpPr>
        <p:spPr>
          <a:xfrm rot="19435377">
            <a:off x="4910845" y="2187193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/>
              <a:t>5</a:t>
            </a:r>
            <a:endParaRPr lang="en-IN" sz="2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8810" y="922274"/>
            <a:ext cx="4109190" cy="2963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2046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>
                <a:latin typeface="Arial"/>
                <a:cs typeface="Arial"/>
              </a:rPr>
              <a:t>Who </a:t>
            </a:r>
            <a:r>
              <a:rPr spc="-535">
                <a:latin typeface="Arial"/>
                <a:cs typeface="Arial"/>
              </a:rPr>
              <a:t>w</a:t>
            </a:r>
            <a:r>
              <a:rPr lang="en-IN" spc="-535" dirty="0">
                <a:latin typeface="Arial"/>
                <a:cs typeface="Arial"/>
              </a:rPr>
              <a:t> </a:t>
            </a:r>
            <a:r>
              <a:rPr spc="-535">
                <a:latin typeface="Arial"/>
                <a:cs typeface="Arial"/>
              </a:rPr>
              <a:t>e</a:t>
            </a:r>
            <a:r>
              <a:rPr spc="-305">
                <a:latin typeface="Arial"/>
                <a:cs typeface="Arial"/>
              </a:rPr>
              <a:t> </a:t>
            </a:r>
            <a:r>
              <a:rPr spc="-365">
                <a:latin typeface="Arial"/>
                <a:cs typeface="Arial"/>
              </a:rPr>
              <a:t>are</a:t>
            </a:r>
            <a:r>
              <a:rPr lang="en-US" spc="-365" dirty="0">
                <a:latin typeface="Arial"/>
                <a:cs typeface="Arial"/>
              </a:rPr>
              <a:t>.</a:t>
            </a:r>
            <a:endParaRPr spc="-36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3962400"/>
            <a:ext cx="7543800" cy="2560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App </a:t>
            </a:r>
            <a:r>
              <a:rPr sz="1800" spc="-55" dirty="0">
                <a:latin typeface="Arial"/>
                <a:cs typeface="Arial"/>
              </a:rPr>
              <a:t>development </a:t>
            </a:r>
            <a:r>
              <a:rPr sz="1800" spc="-70" dirty="0">
                <a:latin typeface="Arial"/>
                <a:cs typeface="Arial"/>
              </a:rPr>
              <a:t>experts </a:t>
            </a:r>
            <a:r>
              <a:rPr sz="1800" spc="-30" dirty="0">
                <a:latin typeface="Arial"/>
                <a:cs typeface="Arial"/>
              </a:rPr>
              <a:t>trusted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lang="en-IN" sz="1800" spc="-105" dirty="0">
                <a:latin typeface="Arial"/>
                <a:cs typeface="Arial"/>
              </a:rPr>
              <a:t>appifying  businesses  </a:t>
            </a:r>
            <a:r>
              <a:rPr sz="1800" b="1" spc="-100" dirty="0">
                <a:latin typeface="Arial"/>
                <a:cs typeface="Arial"/>
              </a:rPr>
              <a:t>since</a:t>
            </a:r>
            <a:r>
              <a:rPr sz="1800" b="1" spc="-270" dirty="0">
                <a:latin typeface="Arial"/>
                <a:cs typeface="Arial"/>
              </a:rPr>
              <a:t> </a:t>
            </a:r>
            <a:r>
              <a:rPr lang="en-IN" sz="1800" b="1" spc="-270" dirty="0">
                <a:latin typeface="Arial"/>
                <a:cs typeface="Arial"/>
              </a:rPr>
              <a:t>  </a:t>
            </a:r>
            <a:r>
              <a:rPr sz="1800" b="1" spc="-95" dirty="0">
                <a:latin typeface="Arial"/>
                <a:cs typeface="Arial"/>
              </a:rPr>
              <a:t>2009</a:t>
            </a:r>
            <a:endParaRPr sz="1800" b="1" dirty="0">
              <a:latin typeface="Arial"/>
              <a:cs typeface="Arial"/>
            </a:endParaRPr>
          </a:p>
          <a:p>
            <a:pPr marL="12700" marR="5080">
              <a:lnSpc>
                <a:spcPct val="115300"/>
              </a:lnSpc>
              <a:spcBef>
                <a:spcPts val="1140"/>
              </a:spcBef>
            </a:pPr>
            <a:r>
              <a:rPr sz="1800" spc="-110" dirty="0">
                <a:latin typeface="Arial"/>
                <a:cs typeface="Arial"/>
              </a:rPr>
              <a:t>Redbytes </a:t>
            </a:r>
            <a:r>
              <a:rPr sz="1800" spc="-100" dirty="0">
                <a:latin typeface="Arial"/>
                <a:cs typeface="Arial"/>
              </a:rPr>
              <a:t>is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5" dirty="0">
                <a:latin typeface="Arial"/>
                <a:cs typeface="Arial"/>
              </a:rPr>
              <a:t>team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70" dirty="0">
                <a:latin typeface="Arial"/>
                <a:cs typeface="Arial"/>
              </a:rPr>
              <a:t>experts </a:t>
            </a:r>
            <a:r>
              <a:rPr sz="1800" spc="-10" dirty="0">
                <a:latin typeface="Arial"/>
                <a:cs typeface="Arial"/>
              </a:rPr>
              <a:t>(with </a:t>
            </a:r>
            <a:r>
              <a:rPr sz="1800" spc="-55" dirty="0">
                <a:latin typeface="Arial"/>
                <a:cs typeface="Arial"/>
              </a:rPr>
              <a:t>more </a:t>
            </a:r>
            <a:r>
              <a:rPr sz="1800" spc="-40" dirty="0">
                <a:latin typeface="Arial"/>
                <a:cs typeface="Arial"/>
              </a:rPr>
              <a:t>than </a:t>
            </a:r>
            <a:r>
              <a:rPr sz="1800" spc="-95" dirty="0">
                <a:latin typeface="Arial"/>
                <a:cs typeface="Arial"/>
              </a:rPr>
              <a:t>50 </a:t>
            </a:r>
            <a:r>
              <a:rPr sz="1800" spc="-75" dirty="0">
                <a:latin typeface="Arial"/>
                <a:cs typeface="Arial"/>
              </a:rPr>
              <a:t>developers </a:t>
            </a:r>
            <a:r>
              <a:rPr sz="1800" spc="5" dirty="0">
                <a:latin typeface="Arial"/>
                <a:cs typeface="Arial"/>
              </a:rPr>
              <a:t>with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lang="en-IN" sz="1800" spc="-300" dirty="0">
                <a:latin typeface="Arial"/>
                <a:cs typeface="Arial"/>
              </a:rPr>
              <a:t> </a:t>
            </a:r>
            <a:r>
              <a:rPr lang="en-IN" b="1" spc="-120" dirty="0">
                <a:latin typeface="Arial"/>
                <a:cs typeface="Arial"/>
              </a:rPr>
              <a:t>11</a:t>
            </a:r>
            <a:r>
              <a:rPr sz="1800" b="1" spc="-120" dirty="0">
                <a:latin typeface="Arial"/>
                <a:cs typeface="Arial"/>
              </a:rPr>
              <a:t>+ </a:t>
            </a:r>
            <a:r>
              <a:rPr sz="1800" b="1" spc="-105" dirty="0">
                <a:latin typeface="Arial"/>
                <a:cs typeface="Arial"/>
              </a:rPr>
              <a:t>years 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experience)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800" spc="-110" dirty="0">
                <a:latin typeface="Arial"/>
                <a:cs typeface="Arial"/>
              </a:rPr>
              <a:t>We </a:t>
            </a:r>
            <a:r>
              <a:rPr sz="1800" spc="-100" dirty="0">
                <a:latin typeface="Arial"/>
                <a:cs typeface="Arial"/>
              </a:rPr>
              <a:t>have </a:t>
            </a:r>
            <a:r>
              <a:rPr sz="1800" spc="-70" dirty="0">
                <a:latin typeface="Arial"/>
                <a:cs typeface="Arial"/>
              </a:rPr>
              <a:t>developed </a:t>
            </a:r>
            <a:r>
              <a:rPr lang="en-IN" sz="1800" b="1" spc="-70" dirty="0">
                <a:latin typeface="Arial"/>
                <a:cs typeface="Arial"/>
              </a:rPr>
              <a:t>3</a:t>
            </a:r>
            <a:r>
              <a:rPr lang="en-IN" b="1" spc="-110" dirty="0">
                <a:latin typeface="Arial"/>
                <a:cs typeface="Arial"/>
              </a:rPr>
              <a:t>50</a:t>
            </a:r>
            <a:r>
              <a:rPr sz="1800" b="1" spc="-110" dirty="0">
                <a:latin typeface="Arial"/>
                <a:cs typeface="Arial"/>
              </a:rPr>
              <a:t>+ </a:t>
            </a:r>
            <a:r>
              <a:rPr sz="1800" b="1" spc="-45" dirty="0">
                <a:latin typeface="Arial"/>
                <a:cs typeface="Arial"/>
              </a:rPr>
              <a:t>mobile </a:t>
            </a:r>
            <a:r>
              <a:rPr sz="1800" b="1" spc="-114" dirty="0">
                <a:latin typeface="Arial"/>
                <a:cs typeface="Arial"/>
              </a:rPr>
              <a:t>apps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5" dirty="0">
                <a:latin typeface="Arial"/>
                <a:cs typeface="Arial"/>
              </a:rPr>
              <a:t>different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domains</a:t>
            </a:r>
            <a:endParaRPr lang="en-IN" sz="1800" spc="-85" dirty="0">
              <a:latin typeface="Arial"/>
              <a:cs typeface="Arial"/>
            </a:endParaRPr>
          </a:p>
          <a:p>
            <a:pPr marL="12700">
              <a:spcBef>
                <a:spcPts val="1470"/>
              </a:spcBef>
            </a:pPr>
            <a:r>
              <a:rPr lang="en-IN" dirty="0">
                <a:latin typeface="Arial"/>
                <a:cs typeface="Arial"/>
              </a:rPr>
              <a:t>Whether you are an innovative start-up or an established brand, we can create sophisticated and affordable mobile apps with proven technology standards to appify your business.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0280" y="4504689"/>
            <a:ext cx="15240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6259" y="1950720"/>
            <a:ext cx="1315720" cy="13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0280" y="4038600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0280" y="5297170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5430" y="6357620"/>
            <a:ext cx="1042670" cy="38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990600" y="5718809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455" y="242351"/>
            <a:ext cx="4202737" cy="615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290" y="491490"/>
            <a:ext cx="1438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Why</a:t>
            </a:r>
            <a:r>
              <a:rPr spc="15" dirty="0"/>
              <a:t> </a:t>
            </a:r>
            <a:r>
              <a:rPr spc="-170" dirty="0"/>
              <a:t>us?</a:t>
            </a:r>
          </a:p>
        </p:txBody>
      </p:sp>
      <p:sp>
        <p:nvSpPr>
          <p:cNvPr id="4" name="object 4"/>
          <p:cNvSpPr/>
          <p:nvPr/>
        </p:nvSpPr>
        <p:spPr>
          <a:xfrm>
            <a:off x="4800600" y="1480819"/>
            <a:ext cx="15240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9200" y="1392459"/>
            <a:ext cx="4114800" cy="4093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0860">
              <a:lnSpc>
                <a:spcPct val="114799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Strong </a:t>
            </a:r>
            <a:r>
              <a:rPr sz="1800" spc="-65" dirty="0">
                <a:latin typeface="Arial"/>
                <a:cs typeface="Arial"/>
              </a:rPr>
              <a:t>Working </a:t>
            </a:r>
            <a:r>
              <a:rPr sz="1800" spc="-80" dirty="0">
                <a:latin typeface="Arial"/>
                <a:cs typeface="Arial"/>
              </a:rPr>
              <a:t>experience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with  </a:t>
            </a:r>
            <a:r>
              <a:rPr sz="1800" b="1" spc="-20" dirty="0">
                <a:latin typeface="Arial"/>
                <a:cs typeface="Arial"/>
              </a:rPr>
              <a:t>fortune </a:t>
            </a:r>
            <a:r>
              <a:rPr sz="1800" b="1" spc="-95" dirty="0">
                <a:latin typeface="Arial"/>
                <a:cs typeface="Arial"/>
              </a:rPr>
              <a:t>500</a:t>
            </a:r>
            <a:r>
              <a:rPr sz="1800" b="1" spc="-17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companies</a:t>
            </a:r>
            <a:endParaRPr sz="1800" b="1">
              <a:latin typeface="Arial"/>
              <a:cs typeface="Arial"/>
            </a:endParaRPr>
          </a:p>
          <a:p>
            <a:pPr marL="12700" marR="477520">
              <a:lnSpc>
                <a:spcPct val="115300"/>
              </a:lnSpc>
              <a:spcBef>
                <a:spcPts val="1140"/>
              </a:spcBef>
            </a:pPr>
            <a:r>
              <a:rPr sz="1800" spc="-125" dirty="0">
                <a:latin typeface="Arial"/>
                <a:cs typeface="Arial"/>
              </a:rPr>
              <a:t>One </a:t>
            </a:r>
            <a:r>
              <a:rPr sz="1800" spc="-55" dirty="0">
                <a:latin typeface="Arial"/>
                <a:cs typeface="Arial"/>
              </a:rPr>
              <a:t>stop </a:t>
            </a:r>
            <a:r>
              <a:rPr sz="1800" spc="5" dirty="0">
                <a:latin typeface="Arial"/>
                <a:cs typeface="Arial"/>
              </a:rPr>
              <a:t>for </a:t>
            </a:r>
            <a:r>
              <a:rPr sz="1800" spc="-45">
                <a:latin typeface="Arial"/>
                <a:cs typeface="Arial"/>
              </a:rPr>
              <a:t>all </a:t>
            </a:r>
            <a:r>
              <a:rPr sz="1800" spc="-80">
                <a:latin typeface="Arial"/>
                <a:cs typeface="Arial"/>
              </a:rPr>
              <a:t>(</a:t>
            </a:r>
            <a:r>
              <a:rPr lang="en-US" sz="1800" spc="-80" dirty="0">
                <a:latin typeface="Arial"/>
                <a:cs typeface="Arial"/>
              </a:rPr>
              <a:t>mobile </a:t>
            </a:r>
            <a:r>
              <a:rPr sz="1800" spc="-80">
                <a:latin typeface="Arial"/>
                <a:cs typeface="Arial"/>
              </a:rPr>
              <a:t>app</a:t>
            </a:r>
            <a:r>
              <a:rPr lang="en-US" sz="1800" spc="-80" dirty="0">
                <a:latin typeface="Arial"/>
                <a:cs typeface="Arial"/>
              </a:rPr>
              <a:t> development,</a:t>
            </a:r>
            <a:r>
              <a:rPr sz="1800" spc="-80">
                <a:latin typeface="Arial"/>
                <a:cs typeface="Arial"/>
              </a:rPr>
              <a:t> </a:t>
            </a:r>
            <a:r>
              <a:rPr sz="1800" spc="-60">
                <a:latin typeface="Arial"/>
                <a:cs typeface="Arial"/>
              </a:rPr>
              <a:t>web</a:t>
            </a:r>
            <a:r>
              <a:rPr lang="en-US" sz="1800" spc="-60" dirty="0">
                <a:latin typeface="Arial"/>
                <a:cs typeface="Arial"/>
              </a:rPr>
              <a:t> app development,</a:t>
            </a:r>
            <a:r>
              <a:rPr lang="en-IN" sz="1800" spc="-60" dirty="0">
                <a:latin typeface="Arial"/>
                <a:cs typeface="Arial"/>
              </a:rPr>
              <a:t> software</a:t>
            </a:r>
            <a:r>
              <a:rPr sz="1800" spc="-345">
                <a:latin typeface="Arial"/>
                <a:cs typeface="Arial"/>
              </a:rPr>
              <a:t> </a:t>
            </a:r>
            <a:r>
              <a:rPr sz="1800" spc="-45">
                <a:latin typeface="Arial"/>
                <a:cs typeface="Arial"/>
              </a:rPr>
              <a:t>testing</a:t>
            </a:r>
            <a:r>
              <a:rPr lang="en-US" sz="1800" spc="-45" dirty="0">
                <a:latin typeface="Arial"/>
                <a:cs typeface="Arial"/>
              </a:rPr>
              <a:t>,</a:t>
            </a:r>
            <a:r>
              <a:rPr sz="1800" spc="-45">
                <a:latin typeface="Arial"/>
                <a:cs typeface="Arial"/>
              </a:rPr>
              <a:t> </a:t>
            </a:r>
            <a:r>
              <a:rPr sz="1800" spc="-95">
                <a:latin typeface="Arial"/>
                <a:cs typeface="Arial"/>
              </a:rPr>
              <a:t>backend</a:t>
            </a:r>
            <a:r>
              <a:rPr lang="en-IN" sz="1800" spc="-95" dirty="0">
                <a:latin typeface="Arial"/>
                <a:cs typeface="Arial"/>
              </a:rPr>
              <a:t> </a:t>
            </a:r>
            <a:r>
              <a:rPr sz="1800" spc="-95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API)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799"/>
              </a:lnSpc>
              <a:spcBef>
                <a:spcPts val="1150"/>
              </a:spcBef>
            </a:pPr>
            <a:r>
              <a:rPr sz="1800" spc="-95" dirty="0">
                <a:latin typeface="Arial"/>
                <a:cs typeface="Arial"/>
              </a:rPr>
              <a:t>Extra </a:t>
            </a:r>
            <a:r>
              <a:rPr sz="1800" spc="-45" dirty="0">
                <a:latin typeface="Arial"/>
                <a:cs typeface="Arial"/>
              </a:rPr>
              <a:t>support </a:t>
            </a:r>
            <a:r>
              <a:rPr sz="1800" spc="-15" dirty="0">
                <a:latin typeface="Arial"/>
                <a:cs typeface="Arial"/>
              </a:rPr>
              <a:t>after </a:t>
            </a:r>
            <a:r>
              <a:rPr sz="1800" spc="-50" dirty="0">
                <a:latin typeface="Arial"/>
                <a:cs typeface="Arial"/>
              </a:rPr>
              <a:t>delivery </a:t>
            </a:r>
            <a:r>
              <a:rPr sz="1800" spc="-105">
                <a:latin typeface="Arial"/>
                <a:cs typeface="Arial"/>
              </a:rPr>
              <a:t>(based</a:t>
            </a:r>
            <a:r>
              <a:rPr lang="en-IN" sz="1800" spc="-105" dirty="0">
                <a:latin typeface="Arial"/>
                <a:cs typeface="Arial"/>
              </a:rPr>
              <a:t> </a:t>
            </a:r>
            <a:r>
              <a:rPr sz="1800" spc="-35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on  </a:t>
            </a:r>
            <a:r>
              <a:rPr sz="1800" spc="-35" dirty="0">
                <a:latin typeface="Arial"/>
                <a:cs typeface="Arial"/>
              </a:rPr>
              <a:t>project</a:t>
            </a:r>
            <a:r>
              <a:rPr sz="1800" spc="-110" dirty="0">
                <a:latin typeface="Arial"/>
                <a:cs typeface="Arial"/>
              </a:rPr>
              <a:t> size)</a:t>
            </a:r>
            <a:endParaRPr sz="1800">
              <a:latin typeface="Arial"/>
              <a:cs typeface="Arial"/>
            </a:endParaRPr>
          </a:p>
          <a:p>
            <a:pPr marL="12700" marR="111760">
              <a:lnSpc>
                <a:spcPct val="115300"/>
              </a:lnSpc>
              <a:spcBef>
                <a:spcPts val="1140"/>
              </a:spcBef>
            </a:pPr>
            <a:r>
              <a:rPr sz="1800" spc="-105" dirty="0">
                <a:latin typeface="Arial"/>
                <a:cs typeface="Arial"/>
              </a:rPr>
              <a:t>We </a:t>
            </a:r>
            <a:r>
              <a:rPr sz="1800" spc="-15" dirty="0">
                <a:latin typeface="Arial"/>
                <a:cs typeface="Arial"/>
              </a:rPr>
              <a:t>follow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5" dirty="0">
                <a:latin typeface="Arial"/>
                <a:cs typeface="Arial"/>
              </a:rPr>
              <a:t>unique delivery model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  </a:t>
            </a:r>
            <a:r>
              <a:rPr sz="1800" spc="-30" dirty="0">
                <a:latin typeface="Arial"/>
                <a:cs typeface="Arial"/>
              </a:rPr>
              <a:t>water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scrum</a:t>
            </a:r>
            <a:endParaRPr sz="1800">
              <a:latin typeface="Arial"/>
              <a:cs typeface="Arial"/>
            </a:endParaRPr>
          </a:p>
          <a:p>
            <a:pPr marL="12700" marR="56515">
              <a:lnSpc>
                <a:spcPct val="115300"/>
              </a:lnSpc>
              <a:spcBef>
                <a:spcPts val="1140"/>
              </a:spcBef>
            </a:pPr>
            <a:r>
              <a:rPr sz="1800" spc="-125" smtClean="0">
                <a:latin typeface="Arial"/>
                <a:cs typeface="Arial"/>
              </a:rPr>
              <a:t>Ensure</a:t>
            </a:r>
            <a:r>
              <a:rPr lang="en-US" sz="1800" spc="-125" dirty="0">
                <a:latin typeface="Arial"/>
                <a:cs typeface="Arial"/>
              </a:rPr>
              <a:t>s</a:t>
            </a:r>
            <a:r>
              <a:rPr sz="1800" spc="-125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100% </a:t>
            </a:r>
            <a:r>
              <a:rPr sz="1800" b="1" spc="-35" dirty="0">
                <a:latin typeface="Arial"/>
                <a:cs typeface="Arial"/>
              </a:rPr>
              <a:t>quality </a:t>
            </a:r>
            <a:r>
              <a:rPr sz="1800" b="1" spc="25" dirty="0">
                <a:latin typeface="Arial"/>
                <a:cs typeface="Arial"/>
              </a:rPr>
              <a:t>&amp; </a:t>
            </a:r>
            <a:r>
              <a:rPr sz="1800" b="1" spc="-35" dirty="0">
                <a:latin typeface="Arial"/>
                <a:cs typeface="Arial"/>
              </a:rPr>
              <a:t>commitment  </a:t>
            </a:r>
            <a:r>
              <a:rPr sz="1800" spc="20" dirty="0">
                <a:latin typeface="Arial"/>
                <a:cs typeface="Arial"/>
              </a:rPr>
              <a:t>to </a:t>
            </a:r>
            <a:r>
              <a:rPr sz="1800" spc="-75" dirty="0">
                <a:latin typeface="Arial"/>
                <a:cs typeface="Arial"/>
              </a:rPr>
              <a:t>every </a:t>
            </a:r>
            <a:r>
              <a:rPr sz="1800" spc="-55" dirty="0">
                <a:latin typeface="Arial"/>
                <a:cs typeface="Arial"/>
              </a:rPr>
              <a:t>projects </a:t>
            </a:r>
            <a:r>
              <a:rPr sz="1800" spc="-20" dirty="0">
                <a:latin typeface="Arial"/>
                <a:cs typeface="Arial"/>
              </a:rPr>
              <a:t>at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 </a:t>
            </a:r>
            <a:r>
              <a:rPr sz="1800" spc="-40" dirty="0">
                <a:latin typeface="Arial"/>
                <a:cs typeface="Arial"/>
              </a:rPr>
              <a:t>effective </a:t>
            </a:r>
            <a:r>
              <a:rPr sz="1800" spc="-60" dirty="0">
                <a:latin typeface="Arial"/>
                <a:cs typeface="Arial"/>
              </a:rPr>
              <a:t>price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2209800"/>
            <a:ext cx="15240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3385821"/>
            <a:ext cx="15240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4147820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4909820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3779" y="1320800"/>
            <a:ext cx="787400" cy="77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5430" y="6357620"/>
            <a:ext cx="1042670" cy="38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990600" y="1187530"/>
            <a:ext cx="6108934" cy="3917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 txBox="1"/>
          <p:nvPr/>
        </p:nvSpPr>
        <p:spPr>
          <a:xfrm>
            <a:off x="6555740" y="869013"/>
            <a:ext cx="14909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latin typeface="Arial"/>
                <a:cs typeface="Arial"/>
              </a:rPr>
              <a:t>Internet of Things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1840230" y="1162050"/>
            <a:ext cx="2105660" cy="122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 marR="5080">
              <a:lnSpc>
                <a:spcPct val="111300"/>
              </a:lnSpc>
              <a:spcBef>
                <a:spcPts val="100"/>
              </a:spcBef>
            </a:pPr>
            <a:r>
              <a:rPr sz="1400">
                <a:latin typeface="Arial"/>
                <a:cs typeface="Arial"/>
              </a:rPr>
              <a:t>E</a:t>
            </a:r>
            <a:r>
              <a:rPr sz="1400" spc="-5">
                <a:latin typeface="Arial"/>
                <a:cs typeface="Arial"/>
              </a:rPr>
              <a:t>du</a:t>
            </a:r>
            <a:r>
              <a:rPr sz="1400" spc="5">
                <a:latin typeface="Arial"/>
                <a:cs typeface="Arial"/>
              </a:rPr>
              <a:t>c</a:t>
            </a:r>
            <a:r>
              <a:rPr sz="1400" spc="-10">
                <a:latin typeface="Arial"/>
                <a:cs typeface="Arial"/>
              </a:rPr>
              <a:t>a</a:t>
            </a:r>
            <a:r>
              <a:rPr sz="1400" spc="10">
                <a:latin typeface="Arial"/>
                <a:cs typeface="Arial"/>
              </a:rPr>
              <a:t>t</a:t>
            </a:r>
            <a:r>
              <a:rPr sz="1400" spc="-5">
                <a:latin typeface="Arial"/>
                <a:cs typeface="Arial"/>
              </a:rPr>
              <a:t>io</a:t>
            </a:r>
            <a:r>
              <a:rPr sz="1400" spc="5">
                <a:latin typeface="Arial"/>
                <a:cs typeface="Arial"/>
              </a:rPr>
              <a:t>n</a:t>
            </a:r>
            <a:r>
              <a:rPr sz="1400" spc="-10">
                <a:latin typeface="Arial"/>
                <a:cs typeface="Arial"/>
              </a:rPr>
              <a:t>a</a:t>
            </a:r>
            <a:r>
              <a:rPr sz="1400">
                <a:latin typeface="Arial"/>
                <a:cs typeface="Arial"/>
              </a:rPr>
              <a:t>l  </a:t>
            </a:r>
            <a:r>
              <a:rPr lang="en-US" sz="1400" spc="-5" dirty="0" smtClean="0">
                <a:latin typeface="Arial"/>
                <a:cs typeface="Arial"/>
              </a:rPr>
              <a:t>A</a:t>
            </a:r>
            <a:r>
              <a:rPr sz="1400" spc="-5" smtClean="0">
                <a:latin typeface="Arial"/>
                <a:cs typeface="Arial"/>
              </a:rPr>
              <a:t>pps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>
                <a:latin typeface="Arial"/>
                <a:cs typeface="Arial"/>
              </a:rPr>
              <a:t>Business</a:t>
            </a:r>
            <a:r>
              <a:rPr sz="1400" spc="10">
                <a:latin typeface="Arial"/>
                <a:cs typeface="Arial"/>
              </a:rPr>
              <a:t> </a:t>
            </a:r>
            <a:r>
              <a:rPr lang="en-US" sz="1400" spc="-5" dirty="0" smtClean="0">
                <a:latin typeface="Arial"/>
                <a:cs typeface="Arial"/>
              </a:rPr>
              <a:t>S</a:t>
            </a:r>
            <a:r>
              <a:rPr sz="1400" spc="-5" smtClean="0">
                <a:latin typeface="Arial"/>
                <a:cs typeface="Arial"/>
              </a:rPr>
              <a:t>olutions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130" y="491490"/>
            <a:ext cx="2058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What </a:t>
            </a:r>
            <a:r>
              <a:rPr spc="-270" dirty="0"/>
              <a:t>we</a:t>
            </a:r>
            <a:r>
              <a:rPr spc="-95" dirty="0"/>
              <a:t> </a:t>
            </a:r>
            <a:r>
              <a:rPr spc="-360" dirty="0"/>
              <a:t>do?</a:t>
            </a:r>
          </a:p>
        </p:txBody>
      </p:sp>
      <p:sp>
        <p:nvSpPr>
          <p:cNvPr id="4" name="object 4"/>
          <p:cNvSpPr/>
          <p:nvPr/>
        </p:nvSpPr>
        <p:spPr>
          <a:xfrm>
            <a:off x="3053079" y="5334000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3079" y="5580380"/>
            <a:ext cx="15240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0" y="4038600"/>
            <a:ext cx="558863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Redbytes </a:t>
            </a:r>
            <a:r>
              <a:rPr sz="1800" spc="-85">
                <a:latin typeface="Arial"/>
                <a:cs typeface="Arial"/>
              </a:rPr>
              <a:t>helps </a:t>
            </a:r>
            <a:r>
              <a:rPr lang="en-US" sz="1800" spc="-85" dirty="0" smtClean="0">
                <a:latin typeface="Arial"/>
                <a:cs typeface="Arial"/>
              </a:rPr>
              <a:t>to</a:t>
            </a:r>
            <a:r>
              <a:rPr sz="1800" spc="20" smtClean="0">
                <a:latin typeface="Arial"/>
                <a:cs typeface="Arial"/>
              </a:rPr>
              <a:t> </a:t>
            </a:r>
            <a:r>
              <a:rPr lang="en-IN" sz="1800" spc="-35" dirty="0">
                <a:latin typeface="Arial"/>
                <a:cs typeface="Arial"/>
              </a:rPr>
              <a:t>convert </a:t>
            </a:r>
            <a:r>
              <a:rPr lang="en-IN" sz="1800" spc="-35" dirty="0" smtClean="0">
                <a:latin typeface="Arial"/>
                <a:cs typeface="Arial"/>
              </a:rPr>
              <a:t>simple </a:t>
            </a:r>
            <a:r>
              <a:rPr lang="en-IN" sz="1800" spc="-35" dirty="0">
                <a:latin typeface="Arial"/>
                <a:cs typeface="Arial"/>
              </a:rPr>
              <a:t>ideas into amazing </a:t>
            </a:r>
            <a:r>
              <a:rPr lang="en-IN" sz="1800" spc="-35" dirty="0" smtClean="0">
                <a:latin typeface="Arial"/>
                <a:cs typeface="Arial"/>
              </a:rPr>
              <a:t>mobile </a:t>
            </a:r>
            <a:r>
              <a:rPr sz="1800" spc="-114" smtClean="0">
                <a:latin typeface="Arial"/>
                <a:cs typeface="Arial"/>
              </a:rPr>
              <a:t>app</a:t>
            </a:r>
            <a:r>
              <a:rPr lang="en-US" sz="1800" spc="-114" dirty="0" smtClean="0">
                <a:latin typeface="Arial"/>
                <a:cs typeface="Arial"/>
              </a:rPr>
              <a:t> solutions</a:t>
            </a:r>
            <a:r>
              <a:rPr sz="1800" spc="-60" smtClean="0">
                <a:latin typeface="Arial"/>
                <a:cs typeface="Arial"/>
              </a:rPr>
              <a:t>.</a:t>
            </a:r>
            <a:endParaRPr lang="en-US" spc="-60" dirty="0" smtClean="0">
              <a:latin typeface="Arial"/>
              <a:cs typeface="Arial"/>
            </a:endParaRPr>
          </a:p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endParaRPr lang="en-US" sz="1800" b="1" spc="-60" dirty="0" smtClean="0">
              <a:latin typeface="Arial"/>
              <a:cs typeface="Arial"/>
            </a:endParaRPr>
          </a:p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800" b="1" spc="-120" smtClean="0">
                <a:latin typeface="Arial"/>
                <a:cs typeface="Arial"/>
              </a:rPr>
              <a:t>Platforms </a:t>
            </a:r>
            <a:r>
              <a:rPr sz="1800" b="1" spc="-80" dirty="0">
                <a:latin typeface="Arial"/>
                <a:cs typeface="Arial"/>
              </a:rPr>
              <a:t>we </a:t>
            </a:r>
            <a:r>
              <a:rPr sz="1800" b="1" spc="-100" dirty="0">
                <a:latin typeface="Arial"/>
                <a:cs typeface="Arial"/>
              </a:rPr>
              <a:t>work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on: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2590800"/>
            <a:ext cx="780652" cy="779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3079" y="5868669"/>
            <a:ext cx="15240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5430" y="6357620"/>
            <a:ext cx="1042670" cy="38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3D6FC6F3-6647-4B82-BB5C-6A2D223D765A}"/>
              </a:ext>
            </a:extLst>
          </p:cNvPr>
          <p:cNvSpPr/>
          <p:nvPr/>
        </p:nvSpPr>
        <p:spPr>
          <a:xfrm>
            <a:off x="3054634" y="6111537"/>
            <a:ext cx="15240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66A999-B593-4F6E-99D9-F5668B3C2815}"/>
              </a:ext>
            </a:extLst>
          </p:cNvPr>
          <p:cNvSpPr txBox="1"/>
          <p:nvPr/>
        </p:nvSpPr>
        <p:spPr>
          <a:xfrm>
            <a:off x="2895600" y="51816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345">
              <a:lnSpc>
                <a:spcPct val="100000"/>
              </a:lnSpc>
              <a:spcBef>
                <a:spcPts val="440"/>
              </a:spcBef>
            </a:pPr>
            <a:r>
              <a:rPr lang="en-US" sz="1800" spc="-65" dirty="0">
                <a:latin typeface="Arial"/>
                <a:cs typeface="Arial"/>
              </a:rPr>
              <a:t>Native </a:t>
            </a:r>
            <a:r>
              <a:rPr lang="en-US" sz="1800" spc="-55" dirty="0">
                <a:latin typeface="Arial"/>
                <a:cs typeface="Arial"/>
              </a:rPr>
              <a:t>(Android,</a:t>
            </a:r>
            <a:r>
              <a:rPr lang="en-US" sz="1800" spc="-120" dirty="0">
                <a:latin typeface="Arial"/>
                <a:cs typeface="Arial"/>
              </a:rPr>
              <a:t> </a:t>
            </a:r>
            <a:r>
              <a:rPr lang="en-US" sz="1800" spc="-165" dirty="0">
                <a:latin typeface="Arial"/>
                <a:cs typeface="Arial"/>
              </a:rPr>
              <a:t>iOS)</a:t>
            </a:r>
            <a:endParaRPr lang="en-US" sz="1800" dirty="0">
              <a:latin typeface="Arial"/>
              <a:cs typeface="Arial"/>
            </a:endParaRPr>
          </a:p>
          <a:p>
            <a:pPr marL="347345">
              <a:lnSpc>
                <a:spcPct val="100000"/>
              </a:lnSpc>
            </a:pPr>
            <a:r>
              <a:rPr lang="en-US" sz="1800" spc="-160" dirty="0">
                <a:latin typeface="Arial"/>
                <a:cs typeface="Arial"/>
              </a:rPr>
              <a:t>Cross </a:t>
            </a:r>
            <a:r>
              <a:rPr lang="en-US" sz="1800" spc="-20" dirty="0">
                <a:latin typeface="Arial"/>
                <a:cs typeface="Arial"/>
              </a:rPr>
              <a:t>platform ( React Native, Flutter)</a:t>
            </a:r>
          </a:p>
          <a:p>
            <a:pPr marL="347345">
              <a:lnSpc>
                <a:spcPct val="100000"/>
              </a:lnSpc>
            </a:pPr>
            <a:r>
              <a:rPr lang="en-US" sz="1800" spc="-20" dirty="0">
                <a:latin typeface="Arial"/>
                <a:cs typeface="Arial"/>
              </a:rPr>
              <a:t>Low-code platform(</a:t>
            </a:r>
            <a:r>
              <a:rPr lang="en-US" sz="1800" spc="-20" dirty="0" err="1">
                <a:latin typeface="Arial"/>
                <a:cs typeface="Arial"/>
              </a:rPr>
              <a:t>Outsystems</a:t>
            </a:r>
            <a:r>
              <a:rPr lang="en-US" sz="1800" spc="-20" dirty="0">
                <a:latin typeface="Arial"/>
                <a:cs typeface="Arial"/>
              </a:rPr>
              <a:t>)</a:t>
            </a:r>
          </a:p>
          <a:p>
            <a:pPr marL="347345">
              <a:lnSpc>
                <a:spcPct val="100000"/>
              </a:lnSpc>
            </a:pPr>
            <a:r>
              <a:rPr lang="en-US" spc="-20" dirty="0">
                <a:latin typeface="Arial"/>
                <a:cs typeface="Arial"/>
              </a:rPr>
              <a:t>Web App development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/>
          <p:nvPr/>
        </p:nvSpPr>
        <p:spPr>
          <a:xfrm>
            <a:off x="7848600" y="6319520"/>
            <a:ext cx="1042670" cy="38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920750"/>
            <a:ext cx="7783830" cy="5843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669" y="664210"/>
            <a:ext cx="3056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solidFill>
                  <a:srgbClr val="FF0000"/>
                </a:solidFill>
              </a:rPr>
              <a:t>Domains </a:t>
            </a:r>
            <a:r>
              <a:rPr spc="-270" dirty="0">
                <a:solidFill>
                  <a:srgbClr val="FF0000"/>
                </a:solidFill>
              </a:rPr>
              <a:t>we</a:t>
            </a:r>
            <a:r>
              <a:rPr spc="-310" dirty="0">
                <a:solidFill>
                  <a:srgbClr val="FF0000"/>
                </a:solidFill>
              </a:rPr>
              <a:t> </a:t>
            </a:r>
            <a:r>
              <a:rPr spc="-229" dirty="0">
                <a:solidFill>
                  <a:srgbClr val="FF0000"/>
                </a:solidFill>
              </a:rPr>
              <a:t>worked: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554" y="1240971"/>
            <a:ext cx="4215769" cy="522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114" dirty="0">
                <a:latin typeface="Arial"/>
                <a:cs typeface="Arial"/>
              </a:rPr>
              <a:t>Service </a:t>
            </a:r>
            <a:r>
              <a:rPr sz="1800" spc="-114" dirty="0">
                <a:latin typeface="Arial"/>
                <a:cs typeface="Arial"/>
              </a:rPr>
              <a:t>apps  </a:t>
            </a:r>
            <a:endParaRPr lang="en-US" spc="-114" dirty="0">
              <a:latin typeface="Arial"/>
              <a:cs typeface="Arial"/>
            </a:endParaRP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114" dirty="0">
                <a:latin typeface="Arial"/>
                <a:cs typeface="Arial"/>
              </a:rPr>
              <a:t>Booking </a:t>
            </a:r>
            <a:r>
              <a:rPr sz="1800" spc="-114" dirty="0">
                <a:latin typeface="Arial"/>
                <a:cs typeface="Arial"/>
              </a:rPr>
              <a:t>apps  </a:t>
            </a:r>
            <a:endParaRPr lang="en-US" sz="1800" spc="-114" dirty="0">
              <a:latin typeface="Arial"/>
              <a:cs typeface="Arial"/>
            </a:endParaRP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IN" spc="-114" dirty="0">
                <a:latin typeface="Arial"/>
                <a:cs typeface="Arial"/>
              </a:rPr>
              <a:t>Social Networking/Social Media Sharing apps</a:t>
            </a: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75" dirty="0">
                <a:latin typeface="Arial"/>
                <a:cs typeface="Arial"/>
              </a:rPr>
              <a:t>E-commerce/Shopping apps</a:t>
            </a: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pc="-75" dirty="0">
                <a:latin typeface="Arial"/>
                <a:cs typeface="Arial"/>
              </a:rPr>
              <a:t>Lifestyle/Health and Fitness apps</a:t>
            </a: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75" dirty="0">
                <a:latin typeface="Arial"/>
                <a:cs typeface="Arial"/>
              </a:rPr>
              <a:t>2D games</a:t>
            </a: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pc="-75" dirty="0">
                <a:latin typeface="Arial"/>
                <a:cs typeface="Arial"/>
              </a:rPr>
              <a:t>IoT apps</a:t>
            </a:r>
            <a:endParaRPr lang="en-US" sz="1800" spc="-75" dirty="0">
              <a:latin typeface="Arial"/>
              <a:cs typeface="Arial"/>
            </a:endParaRP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90" dirty="0">
                <a:latin typeface="Arial"/>
                <a:cs typeface="Arial"/>
              </a:rPr>
              <a:t>NGO &amp; Fundraising apps</a:t>
            </a: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60" dirty="0">
                <a:latin typeface="Arial"/>
                <a:cs typeface="Arial"/>
              </a:rPr>
              <a:t>Transport &amp; Logistics Management apps Food Delivery apps</a:t>
            </a:r>
          </a:p>
          <a:p>
            <a:pPr marL="12700" marR="5080">
              <a:lnSpc>
                <a:spcPct val="155200"/>
              </a:lnSpc>
              <a:spcBef>
                <a:spcPts val="95"/>
              </a:spcBef>
            </a:pPr>
            <a:r>
              <a:rPr lang="en-US" sz="1800" spc="-114" dirty="0">
                <a:latin typeface="Arial"/>
                <a:cs typeface="Arial"/>
              </a:rPr>
              <a:t>Real-Estate </a:t>
            </a:r>
            <a:r>
              <a:rPr sz="1800" spc="-114" dirty="0">
                <a:latin typeface="Arial"/>
                <a:cs typeface="Arial"/>
              </a:rPr>
              <a:t>apps</a:t>
            </a:r>
            <a:endParaRPr sz="1800" dirty="0">
              <a:latin typeface="Arial"/>
              <a:cs typeface="Arial"/>
            </a:endParaRPr>
          </a:p>
          <a:p>
            <a:pPr marL="12700" marR="1421765">
              <a:lnSpc>
                <a:spcPct val="155100"/>
              </a:lnSpc>
            </a:pPr>
            <a:r>
              <a:rPr lang="en-US" spc="-5" dirty="0">
                <a:latin typeface="Arial"/>
                <a:cs typeface="Arial"/>
              </a:rPr>
              <a:t>Productivity apps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832" y="1437226"/>
            <a:ext cx="152400" cy="119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989" y="1879599"/>
            <a:ext cx="152400" cy="119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989" y="2332547"/>
            <a:ext cx="152400" cy="119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989" y="2785495"/>
            <a:ext cx="152400" cy="119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059" y="3217294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832" y="3649151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763" y="4081876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44763" y="4505718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44763" y="4965756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832" y="5403358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xmlns="" id="{3A312568-EB9B-4429-958C-2D5F31AA68FC}"/>
              </a:ext>
            </a:extLst>
          </p:cNvPr>
          <p:cNvSpPr/>
          <p:nvPr/>
        </p:nvSpPr>
        <p:spPr>
          <a:xfrm>
            <a:off x="566937" y="5776393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xmlns="" id="{D20DC104-3D3F-4A5B-BF05-FAA823C4E70C}"/>
              </a:ext>
            </a:extLst>
          </p:cNvPr>
          <p:cNvSpPr/>
          <p:nvPr/>
        </p:nvSpPr>
        <p:spPr>
          <a:xfrm>
            <a:off x="596484" y="6215994"/>
            <a:ext cx="152400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omal\2020\october\6\Picture3-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6013"/>
            <a:ext cx="7686735" cy="644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2"/>
          <p:cNvSpPr/>
          <p:nvPr/>
        </p:nvSpPr>
        <p:spPr>
          <a:xfrm>
            <a:off x="7848600" y="6319520"/>
            <a:ext cx="1042670" cy="38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685800" y="104333"/>
            <a:ext cx="41897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200" dirty="0"/>
              <a:t>Our Clientele Timeline</a:t>
            </a:r>
            <a:endParaRPr spc="-229" dirty="0"/>
          </a:p>
        </p:txBody>
      </p:sp>
      <p:grpSp>
        <p:nvGrpSpPr>
          <p:cNvPr id="4" name="Group 3"/>
          <p:cNvGrpSpPr/>
          <p:nvPr/>
        </p:nvGrpSpPr>
        <p:grpSpPr>
          <a:xfrm>
            <a:off x="1203871" y="813137"/>
            <a:ext cx="1805302" cy="1030307"/>
            <a:chOff x="1203871" y="1078468"/>
            <a:chExt cx="1805302" cy="1030307"/>
          </a:xfrm>
        </p:grpSpPr>
        <p:sp>
          <p:nvSpPr>
            <p:cNvPr id="2" name="TextBox 1"/>
            <p:cNvSpPr txBox="1"/>
            <p:nvPr/>
          </p:nvSpPr>
          <p:spPr>
            <a:xfrm>
              <a:off x="1203871" y="1078468"/>
              <a:ext cx="1069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2014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03871" y="1524000"/>
              <a:ext cx="1805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50th </a:t>
              </a:r>
              <a:r>
                <a:rPr lang="en-IN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project</a:t>
              </a:r>
            </a:p>
            <a:p>
              <a:endParaRPr lang="en-IN" sz="600" b="1" strike="sngStrik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IN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Client</a:t>
              </a:r>
              <a:r>
                <a:rPr lang="en-IN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:Darius</a:t>
              </a:r>
              <a:r>
                <a:rPr lang="en-I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Chapman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3871" y="20656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3871" y="2523292"/>
            <a:ext cx="17636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150th </a:t>
            </a:r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en-IN" sz="1400" b="1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Client : </a:t>
            </a:r>
            <a:r>
              <a:rPr lang="en-I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Paolo </a:t>
            </a:r>
            <a:r>
              <a:rPr lang="en-I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Orlandin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6558" y="3429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36558" y="3874532"/>
            <a:ext cx="15408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250th project</a:t>
            </a:r>
            <a:endParaRPr lang="en-IN" sz="1400" b="1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Client </a:t>
            </a:r>
            <a:r>
              <a:rPr lang="en-I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I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DigitalCube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8131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1219200"/>
            <a:ext cx="17070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100th project </a:t>
            </a:r>
            <a:endParaRPr lang="en-IN" sz="1400" b="1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Client:</a:t>
            </a:r>
            <a:r>
              <a:rPr lang="en-I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Devin</a:t>
            </a:r>
            <a:r>
              <a:rPr lang="en-I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Venable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0" y="2133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7800" y="2514600"/>
            <a:ext cx="19431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200th project</a:t>
            </a:r>
            <a:endParaRPr lang="en-IN" sz="1400" b="1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Client : 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Robert Firebaugh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0954" y="3429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en-I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0954" y="3810000"/>
            <a:ext cx="13484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300th project</a:t>
            </a:r>
            <a:endParaRPr lang="en-IN" sz="1400" b="1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Client </a:t>
            </a:r>
            <a:r>
              <a:rPr lang="en-I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I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Faceron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36558" y="47477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en-I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36558" y="5193329"/>
            <a:ext cx="12971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350th </a:t>
            </a:r>
            <a:r>
              <a:rPr lang="en-I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en-IN" sz="1400" b="1" strike="sngStrik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Client</a:t>
            </a:r>
            <a:r>
              <a:rPr lang="en-I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I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Shride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" y="491490"/>
            <a:ext cx="2216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Our</a:t>
            </a:r>
            <a:r>
              <a:rPr spc="30" dirty="0"/>
              <a:t> </a:t>
            </a:r>
            <a:r>
              <a:rPr spc="-25" dirty="0"/>
              <a:t>Clientele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569" y="1684020"/>
            <a:ext cx="5259705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We </a:t>
            </a:r>
            <a:r>
              <a:rPr sz="1800" spc="-100" dirty="0">
                <a:latin typeface="Arial"/>
                <a:cs typeface="Arial"/>
              </a:rPr>
              <a:t>have </a:t>
            </a:r>
            <a:r>
              <a:rPr sz="1800" spc="-80" dirty="0">
                <a:latin typeface="Arial"/>
                <a:cs typeface="Arial"/>
              </a:rPr>
              <a:t>experience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55" dirty="0">
                <a:latin typeface="Arial"/>
                <a:cs typeface="Arial"/>
              </a:rPr>
              <a:t>working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20" dirty="0">
                <a:latin typeface="Arial"/>
                <a:cs typeface="Arial"/>
              </a:rPr>
              <a:t>fortune </a:t>
            </a:r>
            <a:r>
              <a:rPr sz="1800" spc="-95" dirty="0">
                <a:latin typeface="Arial"/>
                <a:cs typeface="Arial"/>
              </a:rPr>
              <a:t>500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clients.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sz="1800" b="1" spc="-150" dirty="0">
                <a:latin typeface="Arial"/>
                <a:cs typeface="Arial"/>
              </a:rPr>
              <a:t>Please </a:t>
            </a:r>
            <a:r>
              <a:rPr sz="1800" b="1" spc="-95" dirty="0">
                <a:latin typeface="Arial"/>
                <a:cs typeface="Arial"/>
              </a:rPr>
              <a:t>find </a:t>
            </a:r>
            <a:r>
              <a:rPr sz="1800" b="1" spc="-65" dirty="0">
                <a:latin typeface="Arial"/>
                <a:cs typeface="Arial"/>
              </a:rPr>
              <a:t>few </a:t>
            </a:r>
            <a:r>
              <a:rPr sz="1800" b="1" spc="-80" dirty="0">
                <a:latin typeface="Arial"/>
                <a:cs typeface="Arial"/>
              </a:rPr>
              <a:t>of </a:t>
            </a:r>
            <a:r>
              <a:rPr sz="1800" b="1" spc="-110" dirty="0">
                <a:latin typeface="Arial"/>
                <a:cs typeface="Arial"/>
              </a:rPr>
              <a:t>our </a:t>
            </a:r>
            <a:r>
              <a:rPr sz="1800" b="1" spc="-125" dirty="0">
                <a:latin typeface="Arial"/>
                <a:cs typeface="Arial"/>
              </a:rPr>
              <a:t>clients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below: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8889" y="3181350"/>
            <a:ext cx="7315200" cy="1270"/>
          </a:xfrm>
          <a:custGeom>
            <a:avLst/>
            <a:gdLst/>
            <a:ahLst/>
            <a:cxnLst/>
            <a:rect l="l" t="t" r="r" b="b"/>
            <a:pathLst>
              <a:path w="7315200" h="1269">
                <a:moveTo>
                  <a:pt x="0" y="0"/>
                </a:moveTo>
                <a:lnTo>
                  <a:pt x="7315200" y="1270"/>
                </a:lnTo>
              </a:path>
            </a:pathLst>
          </a:custGeom>
          <a:ln w="190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9689" y="5808979"/>
            <a:ext cx="7315200" cy="1270"/>
          </a:xfrm>
          <a:custGeom>
            <a:avLst/>
            <a:gdLst/>
            <a:ahLst/>
            <a:cxnLst/>
            <a:rect l="l" t="t" r="r" b="b"/>
            <a:pathLst>
              <a:path w="7315200" h="1270">
                <a:moveTo>
                  <a:pt x="0" y="0"/>
                </a:moveTo>
                <a:lnTo>
                  <a:pt x="7315200" y="1270"/>
                </a:lnTo>
              </a:path>
            </a:pathLst>
          </a:custGeom>
          <a:ln w="190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274320"/>
          </a:xfrm>
          <a:custGeom>
            <a:avLst/>
            <a:gdLst/>
            <a:ahLst/>
            <a:cxnLst/>
            <a:rect l="l" t="t" r="r" b="b"/>
            <a:pathLst>
              <a:path w="9144000" h="274320">
                <a:moveTo>
                  <a:pt x="9144000" y="0"/>
                </a:moveTo>
                <a:lnTo>
                  <a:pt x="0" y="0"/>
                </a:lnTo>
                <a:lnTo>
                  <a:pt x="0" y="274320"/>
                </a:lnTo>
                <a:lnTo>
                  <a:pt x="9144000" y="274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74320"/>
          </a:xfrm>
          <a:custGeom>
            <a:avLst/>
            <a:gdLst/>
            <a:ahLst/>
            <a:cxnLst/>
            <a:rect l="l" t="t" r="r" b="b"/>
            <a:pathLst>
              <a:path w="9144000" h="274320">
                <a:moveTo>
                  <a:pt x="4572000" y="274320"/>
                </a:moveTo>
                <a:lnTo>
                  <a:pt x="0" y="274320"/>
                </a:lnTo>
                <a:lnTo>
                  <a:pt x="0" y="0"/>
                </a:lnTo>
                <a:lnTo>
                  <a:pt x="9144000" y="0"/>
                </a:lnTo>
                <a:lnTo>
                  <a:pt x="9144000" y="274320"/>
                </a:lnTo>
                <a:lnTo>
                  <a:pt x="4572000" y="274320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5930" y="0"/>
            <a:ext cx="2338070" cy="2797810"/>
          </a:xfrm>
          <a:custGeom>
            <a:avLst/>
            <a:gdLst/>
            <a:ahLst/>
            <a:cxnLst/>
            <a:rect l="l" t="t" r="r" b="b"/>
            <a:pathLst>
              <a:path w="2338070" h="2797810">
                <a:moveTo>
                  <a:pt x="1750653" y="0"/>
                </a:moveTo>
                <a:lnTo>
                  <a:pt x="1083585" y="0"/>
                </a:lnTo>
                <a:lnTo>
                  <a:pt x="1040642" y="10381"/>
                </a:lnTo>
                <a:lnTo>
                  <a:pt x="996249" y="22631"/>
                </a:lnTo>
                <a:lnTo>
                  <a:pt x="952527" y="36219"/>
                </a:lnTo>
                <a:lnTo>
                  <a:pt x="909496" y="51125"/>
                </a:lnTo>
                <a:lnTo>
                  <a:pt x="867179" y="67326"/>
                </a:lnTo>
                <a:lnTo>
                  <a:pt x="825597" y="84801"/>
                </a:lnTo>
                <a:lnTo>
                  <a:pt x="784771" y="103529"/>
                </a:lnTo>
                <a:lnTo>
                  <a:pt x="744723" y="123487"/>
                </a:lnTo>
                <a:lnTo>
                  <a:pt x="705474" y="144655"/>
                </a:lnTo>
                <a:lnTo>
                  <a:pt x="667047" y="167011"/>
                </a:lnTo>
                <a:lnTo>
                  <a:pt x="629462" y="190533"/>
                </a:lnTo>
                <a:lnTo>
                  <a:pt x="592742" y="215200"/>
                </a:lnTo>
                <a:lnTo>
                  <a:pt x="556908" y="240989"/>
                </a:lnTo>
                <a:lnTo>
                  <a:pt x="521981" y="267881"/>
                </a:lnTo>
                <a:lnTo>
                  <a:pt x="487983" y="295852"/>
                </a:lnTo>
                <a:lnTo>
                  <a:pt x="454935" y="324882"/>
                </a:lnTo>
                <a:lnTo>
                  <a:pt x="422860" y="354948"/>
                </a:lnTo>
                <a:lnTo>
                  <a:pt x="391778" y="386030"/>
                </a:lnTo>
                <a:lnTo>
                  <a:pt x="361712" y="418105"/>
                </a:lnTo>
                <a:lnTo>
                  <a:pt x="332682" y="451153"/>
                </a:lnTo>
                <a:lnTo>
                  <a:pt x="304711" y="485151"/>
                </a:lnTo>
                <a:lnTo>
                  <a:pt x="277819" y="520078"/>
                </a:lnTo>
                <a:lnTo>
                  <a:pt x="252030" y="555912"/>
                </a:lnTo>
                <a:lnTo>
                  <a:pt x="227363" y="592632"/>
                </a:lnTo>
                <a:lnTo>
                  <a:pt x="203841" y="630217"/>
                </a:lnTo>
                <a:lnTo>
                  <a:pt x="181485" y="668644"/>
                </a:lnTo>
                <a:lnTo>
                  <a:pt x="160317" y="707893"/>
                </a:lnTo>
                <a:lnTo>
                  <a:pt x="140359" y="747941"/>
                </a:lnTo>
                <a:lnTo>
                  <a:pt x="121631" y="788767"/>
                </a:lnTo>
                <a:lnTo>
                  <a:pt x="104156" y="830349"/>
                </a:lnTo>
                <a:lnTo>
                  <a:pt x="87955" y="872666"/>
                </a:lnTo>
                <a:lnTo>
                  <a:pt x="73049" y="915697"/>
                </a:lnTo>
                <a:lnTo>
                  <a:pt x="59461" y="959419"/>
                </a:lnTo>
                <a:lnTo>
                  <a:pt x="47211" y="1003812"/>
                </a:lnTo>
                <a:lnTo>
                  <a:pt x="36322" y="1048853"/>
                </a:lnTo>
                <a:lnTo>
                  <a:pt x="26815" y="1094521"/>
                </a:lnTo>
                <a:lnTo>
                  <a:pt x="18711" y="1140795"/>
                </a:lnTo>
                <a:lnTo>
                  <a:pt x="12033" y="1187652"/>
                </a:lnTo>
                <a:lnTo>
                  <a:pt x="6800" y="1235072"/>
                </a:lnTo>
                <a:lnTo>
                  <a:pt x="3037" y="1283032"/>
                </a:lnTo>
                <a:lnTo>
                  <a:pt x="762" y="1331512"/>
                </a:lnTo>
                <a:lnTo>
                  <a:pt x="0" y="1380489"/>
                </a:lnTo>
                <a:lnTo>
                  <a:pt x="762" y="1429467"/>
                </a:lnTo>
                <a:lnTo>
                  <a:pt x="3037" y="1477947"/>
                </a:lnTo>
                <a:lnTo>
                  <a:pt x="6800" y="1525907"/>
                </a:lnTo>
                <a:lnTo>
                  <a:pt x="12033" y="1573327"/>
                </a:lnTo>
                <a:lnTo>
                  <a:pt x="18711" y="1620184"/>
                </a:lnTo>
                <a:lnTo>
                  <a:pt x="26815" y="1666458"/>
                </a:lnTo>
                <a:lnTo>
                  <a:pt x="36322" y="1712126"/>
                </a:lnTo>
                <a:lnTo>
                  <a:pt x="47211" y="1757167"/>
                </a:lnTo>
                <a:lnTo>
                  <a:pt x="59461" y="1801560"/>
                </a:lnTo>
                <a:lnTo>
                  <a:pt x="73049" y="1845282"/>
                </a:lnTo>
                <a:lnTo>
                  <a:pt x="87955" y="1888313"/>
                </a:lnTo>
                <a:lnTo>
                  <a:pt x="104156" y="1930630"/>
                </a:lnTo>
                <a:lnTo>
                  <a:pt x="121631" y="1972212"/>
                </a:lnTo>
                <a:lnTo>
                  <a:pt x="140359" y="2013038"/>
                </a:lnTo>
                <a:lnTo>
                  <a:pt x="160317" y="2053086"/>
                </a:lnTo>
                <a:lnTo>
                  <a:pt x="181485" y="2092335"/>
                </a:lnTo>
                <a:lnTo>
                  <a:pt x="203841" y="2130762"/>
                </a:lnTo>
                <a:lnTo>
                  <a:pt x="227363" y="2168347"/>
                </a:lnTo>
                <a:lnTo>
                  <a:pt x="252030" y="2205067"/>
                </a:lnTo>
                <a:lnTo>
                  <a:pt x="277819" y="2240901"/>
                </a:lnTo>
                <a:lnTo>
                  <a:pt x="304711" y="2275828"/>
                </a:lnTo>
                <a:lnTo>
                  <a:pt x="332682" y="2309826"/>
                </a:lnTo>
                <a:lnTo>
                  <a:pt x="361712" y="2342874"/>
                </a:lnTo>
                <a:lnTo>
                  <a:pt x="391778" y="2374949"/>
                </a:lnTo>
                <a:lnTo>
                  <a:pt x="422860" y="2406031"/>
                </a:lnTo>
                <a:lnTo>
                  <a:pt x="454935" y="2436097"/>
                </a:lnTo>
                <a:lnTo>
                  <a:pt x="487983" y="2465127"/>
                </a:lnTo>
                <a:lnTo>
                  <a:pt x="521981" y="2493098"/>
                </a:lnTo>
                <a:lnTo>
                  <a:pt x="556908" y="2519990"/>
                </a:lnTo>
                <a:lnTo>
                  <a:pt x="592742" y="2545779"/>
                </a:lnTo>
                <a:lnTo>
                  <a:pt x="629462" y="2570446"/>
                </a:lnTo>
                <a:lnTo>
                  <a:pt x="667047" y="2593968"/>
                </a:lnTo>
                <a:lnTo>
                  <a:pt x="705474" y="2616324"/>
                </a:lnTo>
                <a:lnTo>
                  <a:pt x="744723" y="2637492"/>
                </a:lnTo>
                <a:lnTo>
                  <a:pt x="784771" y="2657450"/>
                </a:lnTo>
                <a:lnTo>
                  <a:pt x="825597" y="2676178"/>
                </a:lnTo>
                <a:lnTo>
                  <a:pt x="867179" y="2693653"/>
                </a:lnTo>
                <a:lnTo>
                  <a:pt x="909496" y="2709854"/>
                </a:lnTo>
                <a:lnTo>
                  <a:pt x="952527" y="2724760"/>
                </a:lnTo>
                <a:lnTo>
                  <a:pt x="996249" y="2738348"/>
                </a:lnTo>
                <a:lnTo>
                  <a:pt x="1040642" y="2750598"/>
                </a:lnTo>
                <a:lnTo>
                  <a:pt x="1085683" y="2761487"/>
                </a:lnTo>
                <a:lnTo>
                  <a:pt x="1131351" y="2770994"/>
                </a:lnTo>
                <a:lnTo>
                  <a:pt x="1177625" y="2779098"/>
                </a:lnTo>
                <a:lnTo>
                  <a:pt x="1224482" y="2785776"/>
                </a:lnTo>
                <a:lnTo>
                  <a:pt x="1271902" y="2791009"/>
                </a:lnTo>
                <a:lnTo>
                  <a:pt x="1319862" y="2794772"/>
                </a:lnTo>
                <a:lnTo>
                  <a:pt x="1368342" y="2797047"/>
                </a:lnTo>
                <a:lnTo>
                  <a:pt x="1417320" y="2797810"/>
                </a:lnTo>
                <a:lnTo>
                  <a:pt x="1466222" y="2797047"/>
                </a:lnTo>
                <a:lnTo>
                  <a:pt x="1514634" y="2794772"/>
                </a:lnTo>
                <a:lnTo>
                  <a:pt x="1562532" y="2791009"/>
                </a:lnTo>
                <a:lnTo>
                  <a:pt x="1609895" y="2785776"/>
                </a:lnTo>
                <a:lnTo>
                  <a:pt x="1656701" y="2779098"/>
                </a:lnTo>
                <a:lnTo>
                  <a:pt x="1702929" y="2770994"/>
                </a:lnTo>
                <a:lnTo>
                  <a:pt x="1748556" y="2761487"/>
                </a:lnTo>
                <a:lnTo>
                  <a:pt x="1793562" y="2750598"/>
                </a:lnTo>
                <a:lnTo>
                  <a:pt x="1837923" y="2738348"/>
                </a:lnTo>
                <a:lnTo>
                  <a:pt x="1881619" y="2724760"/>
                </a:lnTo>
                <a:lnTo>
                  <a:pt x="1924628" y="2709854"/>
                </a:lnTo>
                <a:lnTo>
                  <a:pt x="1966928" y="2693653"/>
                </a:lnTo>
                <a:lnTo>
                  <a:pt x="2008497" y="2676178"/>
                </a:lnTo>
                <a:lnTo>
                  <a:pt x="2049313" y="2657450"/>
                </a:lnTo>
                <a:lnTo>
                  <a:pt x="2089355" y="2637492"/>
                </a:lnTo>
                <a:lnTo>
                  <a:pt x="2128601" y="2616324"/>
                </a:lnTo>
                <a:lnTo>
                  <a:pt x="2167028" y="2593968"/>
                </a:lnTo>
                <a:lnTo>
                  <a:pt x="2204616" y="2570446"/>
                </a:lnTo>
                <a:lnTo>
                  <a:pt x="2241343" y="2545779"/>
                </a:lnTo>
                <a:lnTo>
                  <a:pt x="2277187" y="2519990"/>
                </a:lnTo>
                <a:lnTo>
                  <a:pt x="2312125" y="2493098"/>
                </a:lnTo>
                <a:lnTo>
                  <a:pt x="2338070" y="2471762"/>
                </a:lnTo>
                <a:lnTo>
                  <a:pt x="2338070" y="289217"/>
                </a:lnTo>
                <a:lnTo>
                  <a:pt x="2277187" y="240989"/>
                </a:lnTo>
                <a:lnTo>
                  <a:pt x="2241343" y="215200"/>
                </a:lnTo>
                <a:lnTo>
                  <a:pt x="2204616" y="190533"/>
                </a:lnTo>
                <a:lnTo>
                  <a:pt x="2167028" y="167011"/>
                </a:lnTo>
                <a:lnTo>
                  <a:pt x="2128601" y="144655"/>
                </a:lnTo>
                <a:lnTo>
                  <a:pt x="2089355" y="123487"/>
                </a:lnTo>
                <a:lnTo>
                  <a:pt x="2049313" y="103529"/>
                </a:lnTo>
                <a:lnTo>
                  <a:pt x="2008497" y="84801"/>
                </a:lnTo>
                <a:lnTo>
                  <a:pt x="1966928" y="67326"/>
                </a:lnTo>
                <a:lnTo>
                  <a:pt x="1924628" y="51125"/>
                </a:lnTo>
                <a:lnTo>
                  <a:pt x="1881619" y="36219"/>
                </a:lnTo>
                <a:lnTo>
                  <a:pt x="1837923" y="22631"/>
                </a:lnTo>
                <a:lnTo>
                  <a:pt x="1793562" y="10381"/>
                </a:lnTo>
                <a:lnTo>
                  <a:pt x="17506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56583" y="0"/>
            <a:ext cx="588010" cy="289560"/>
          </a:xfrm>
          <a:custGeom>
            <a:avLst/>
            <a:gdLst/>
            <a:ahLst/>
            <a:cxnLst/>
            <a:rect l="l" t="t" r="r" b="b"/>
            <a:pathLst>
              <a:path w="588009" h="289560">
                <a:moveTo>
                  <a:pt x="0" y="0"/>
                </a:moveTo>
                <a:lnTo>
                  <a:pt x="42908" y="10381"/>
                </a:lnTo>
                <a:lnTo>
                  <a:pt x="87270" y="22631"/>
                </a:lnTo>
                <a:lnTo>
                  <a:pt x="130966" y="36219"/>
                </a:lnTo>
                <a:lnTo>
                  <a:pt x="173975" y="51125"/>
                </a:lnTo>
                <a:lnTo>
                  <a:pt x="216275" y="67326"/>
                </a:lnTo>
                <a:lnTo>
                  <a:pt x="257843" y="84801"/>
                </a:lnTo>
                <a:lnTo>
                  <a:pt x="298660" y="103529"/>
                </a:lnTo>
                <a:lnTo>
                  <a:pt x="338702" y="123487"/>
                </a:lnTo>
                <a:lnTo>
                  <a:pt x="377947" y="144655"/>
                </a:lnTo>
                <a:lnTo>
                  <a:pt x="416375" y="167011"/>
                </a:lnTo>
                <a:lnTo>
                  <a:pt x="453963" y="190533"/>
                </a:lnTo>
                <a:lnTo>
                  <a:pt x="490690" y="215200"/>
                </a:lnTo>
                <a:lnTo>
                  <a:pt x="526533" y="240989"/>
                </a:lnTo>
                <a:lnTo>
                  <a:pt x="561472" y="267881"/>
                </a:lnTo>
                <a:lnTo>
                  <a:pt x="587416" y="289217"/>
                </a:lnTo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5930" y="0"/>
            <a:ext cx="2338070" cy="2797810"/>
          </a:xfrm>
          <a:custGeom>
            <a:avLst/>
            <a:gdLst/>
            <a:ahLst/>
            <a:cxnLst/>
            <a:rect l="l" t="t" r="r" b="b"/>
            <a:pathLst>
              <a:path w="2338070" h="2797810">
                <a:moveTo>
                  <a:pt x="2338070" y="2471762"/>
                </a:moveTo>
                <a:lnTo>
                  <a:pt x="2277187" y="2519990"/>
                </a:lnTo>
                <a:lnTo>
                  <a:pt x="2241343" y="2545779"/>
                </a:lnTo>
                <a:lnTo>
                  <a:pt x="2204616" y="2570446"/>
                </a:lnTo>
                <a:lnTo>
                  <a:pt x="2167028" y="2593968"/>
                </a:lnTo>
                <a:lnTo>
                  <a:pt x="2128601" y="2616324"/>
                </a:lnTo>
                <a:lnTo>
                  <a:pt x="2089355" y="2637492"/>
                </a:lnTo>
                <a:lnTo>
                  <a:pt x="2049313" y="2657450"/>
                </a:lnTo>
                <a:lnTo>
                  <a:pt x="2008497" y="2676178"/>
                </a:lnTo>
                <a:lnTo>
                  <a:pt x="1966928" y="2693653"/>
                </a:lnTo>
                <a:lnTo>
                  <a:pt x="1924628" y="2709854"/>
                </a:lnTo>
                <a:lnTo>
                  <a:pt x="1881619" y="2724760"/>
                </a:lnTo>
                <a:lnTo>
                  <a:pt x="1837923" y="2738348"/>
                </a:lnTo>
                <a:lnTo>
                  <a:pt x="1793562" y="2750598"/>
                </a:lnTo>
                <a:lnTo>
                  <a:pt x="1748556" y="2761487"/>
                </a:lnTo>
                <a:lnTo>
                  <a:pt x="1702929" y="2770994"/>
                </a:lnTo>
                <a:lnTo>
                  <a:pt x="1656701" y="2779098"/>
                </a:lnTo>
                <a:lnTo>
                  <a:pt x="1609895" y="2785776"/>
                </a:lnTo>
                <a:lnTo>
                  <a:pt x="1562532" y="2791009"/>
                </a:lnTo>
                <a:lnTo>
                  <a:pt x="1514634" y="2794772"/>
                </a:lnTo>
                <a:lnTo>
                  <a:pt x="1466222" y="2797047"/>
                </a:lnTo>
                <a:lnTo>
                  <a:pt x="1417320" y="2797810"/>
                </a:lnTo>
                <a:lnTo>
                  <a:pt x="1368342" y="2797047"/>
                </a:lnTo>
                <a:lnTo>
                  <a:pt x="1319862" y="2794772"/>
                </a:lnTo>
                <a:lnTo>
                  <a:pt x="1271902" y="2791009"/>
                </a:lnTo>
                <a:lnTo>
                  <a:pt x="1224482" y="2785776"/>
                </a:lnTo>
                <a:lnTo>
                  <a:pt x="1177625" y="2779098"/>
                </a:lnTo>
                <a:lnTo>
                  <a:pt x="1131351" y="2770994"/>
                </a:lnTo>
                <a:lnTo>
                  <a:pt x="1085683" y="2761487"/>
                </a:lnTo>
                <a:lnTo>
                  <a:pt x="1040642" y="2750598"/>
                </a:lnTo>
                <a:lnTo>
                  <a:pt x="996249" y="2738348"/>
                </a:lnTo>
                <a:lnTo>
                  <a:pt x="952527" y="2724760"/>
                </a:lnTo>
                <a:lnTo>
                  <a:pt x="909496" y="2709854"/>
                </a:lnTo>
                <a:lnTo>
                  <a:pt x="867179" y="2693653"/>
                </a:lnTo>
                <a:lnTo>
                  <a:pt x="825597" y="2676178"/>
                </a:lnTo>
                <a:lnTo>
                  <a:pt x="784771" y="2657450"/>
                </a:lnTo>
                <a:lnTo>
                  <a:pt x="744723" y="2637492"/>
                </a:lnTo>
                <a:lnTo>
                  <a:pt x="705474" y="2616324"/>
                </a:lnTo>
                <a:lnTo>
                  <a:pt x="667047" y="2593968"/>
                </a:lnTo>
                <a:lnTo>
                  <a:pt x="629462" y="2570446"/>
                </a:lnTo>
                <a:lnTo>
                  <a:pt x="592742" y="2545779"/>
                </a:lnTo>
                <a:lnTo>
                  <a:pt x="556908" y="2519990"/>
                </a:lnTo>
                <a:lnTo>
                  <a:pt x="521981" y="2493098"/>
                </a:lnTo>
                <a:lnTo>
                  <a:pt x="487983" y="2465127"/>
                </a:lnTo>
                <a:lnTo>
                  <a:pt x="454935" y="2436097"/>
                </a:lnTo>
                <a:lnTo>
                  <a:pt x="422860" y="2406031"/>
                </a:lnTo>
                <a:lnTo>
                  <a:pt x="391778" y="2374949"/>
                </a:lnTo>
                <a:lnTo>
                  <a:pt x="361712" y="2342874"/>
                </a:lnTo>
                <a:lnTo>
                  <a:pt x="332682" y="2309826"/>
                </a:lnTo>
                <a:lnTo>
                  <a:pt x="304711" y="2275828"/>
                </a:lnTo>
                <a:lnTo>
                  <a:pt x="277819" y="2240901"/>
                </a:lnTo>
                <a:lnTo>
                  <a:pt x="252030" y="2205067"/>
                </a:lnTo>
                <a:lnTo>
                  <a:pt x="227363" y="2168347"/>
                </a:lnTo>
                <a:lnTo>
                  <a:pt x="203841" y="2130762"/>
                </a:lnTo>
                <a:lnTo>
                  <a:pt x="181485" y="2092335"/>
                </a:lnTo>
                <a:lnTo>
                  <a:pt x="160317" y="2053086"/>
                </a:lnTo>
                <a:lnTo>
                  <a:pt x="140359" y="2013038"/>
                </a:lnTo>
                <a:lnTo>
                  <a:pt x="121631" y="1972212"/>
                </a:lnTo>
                <a:lnTo>
                  <a:pt x="104156" y="1930630"/>
                </a:lnTo>
                <a:lnTo>
                  <a:pt x="87955" y="1888313"/>
                </a:lnTo>
                <a:lnTo>
                  <a:pt x="73049" y="1845282"/>
                </a:lnTo>
                <a:lnTo>
                  <a:pt x="59461" y="1801560"/>
                </a:lnTo>
                <a:lnTo>
                  <a:pt x="47211" y="1757167"/>
                </a:lnTo>
                <a:lnTo>
                  <a:pt x="36322" y="1712126"/>
                </a:lnTo>
                <a:lnTo>
                  <a:pt x="26815" y="1666458"/>
                </a:lnTo>
                <a:lnTo>
                  <a:pt x="18711" y="1620184"/>
                </a:lnTo>
                <a:lnTo>
                  <a:pt x="12033" y="1573327"/>
                </a:lnTo>
                <a:lnTo>
                  <a:pt x="6800" y="1525907"/>
                </a:lnTo>
                <a:lnTo>
                  <a:pt x="3037" y="1477947"/>
                </a:lnTo>
                <a:lnTo>
                  <a:pt x="762" y="1429467"/>
                </a:lnTo>
                <a:lnTo>
                  <a:pt x="0" y="1380489"/>
                </a:lnTo>
                <a:lnTo>
                  <a:pt x="762" y="1331512"/>
                </a:lnTo>
                <a:lnTo>
                  <a:pt x="3037" y="1283032"/>
                </a:lnTo>
                <a:lnTo>
                  <a:pt x="6800" y="1235072"/>
                </a:lnTo>
                <a:lnTo>
                  <a:pt x="12033" y="1187652"/>
                </a:lnTo>
                <a:lnTo>
                  <a:pt x="18711" y="1140795"/>
                </a:lnTo>
                <a:lnTo>
                  <a:pt x="26815" y="1094521"/>
                </a:lnTo>
                <a:lnTo>
                  <a:pt x="36322" y="1048853"/>
                </a:lnTo>
                <a:lnTo>
                  <a:pt x="47211" y="1003812"/>
                </a:lnTo>
                <a:lnTo>
                  <a:pt x="59461" y="959419"/>
                </a:lnTo>
                <a:lnTo>
                  <a:pt x="73049" y="915697"/>
                </a:lnTo>
                <a:lnTo>
                  <a:pt x="87955" y="872666"/>
                </a:lnTo>
                <a:lnTo>
                  <a:pt x="104156" y="830349"/>
                </a:lnTo>
                <a:lnTo>
                  <a:pt x="121631" y="788767"/>
                </a:lnTo>
                <a:lnTo>
                  <a:pt x="140359" y="747941"/>
                </a:lnTo>
                <a:lnTo>
                  <a:pt x="160317" y="707893"/>
                </a:lnTo>
                <a:lnTo>
                  <a:pt x="181485" y="668644"/>
                </a:lnTo>
                <a:lnTo>
                  <a:pt x="203841" y="630217"/>
                </a:lnTo>
                <a:lnTo>
                  <a:pt x="227363" y="592632"/>
                </a:lnTo>
                <a:lnTo>
                  <a:pt x="252030" y="555912"/>
                </a:lnTo>
                <a:lnTo>
                  <a:pt x="277819" y="520078"/>
                </a:lnTo>
                <a:lnTo>
                  <a:pt x="304711" y="485151"/>
                </a:lnTo>
                <a:lnTo>
                  <a:pt x="332682" y="451153"/>
                </a:lnTo>
                <a:lnTo>
                  <a:pt x="361712" y="418105"/>
                </a:lnTo>
                <a:lnTo>
                  <a:pt x="391778" y="386030"/>
                </a:lnTo>
                <a:lnTo>
                  <a:pt x="422860" y="354948"/>
                </a:lnTo>
                <a:lnTo>
                  <a:pt x="454935" y="324882"/>
                </a:lnTo>
                <a:lnTo>
                  <a:pt x="487983" y="295852"/>
                </a:lnTo>
                <a:lnTo>
                  <a:pt x="521981" y="267881"/>
                </a:lnTo>
                <a:lnTo>
                  <a:pt x="556908" y="240989"/>
                </a:lnTo>
                <a:lnTo>
                  <a:pt x="592742" y="215200"/>
                </a:lnTo>
                <a:lnTo>
                  <a:pt x="629462" y="190533"/>
                </a:lnTo>
                <a:lnTo>
                  <a:pt x="667047" y="167011"/>
                </a:lnTo>
                <a:lnTo>
                  <a:pt x="705474" y="144655"/>
                </a:lnTo>
                <a:lnTo>
                  <a:pt x="744723" y="123487"/>
                </a:lnTo>
                <a:lnTo>
                  <a:pt x="784771" y="103529"/>
                </a:lnTo>
                <a:lnTo>
                  <a:pt x="825597" y="84801"/>
                </a:lnTo>
                <a:lnTo>
                  <a:pt x="867179" y="67326"/>
                </a:lnTo>
                <a:lnTo>
                  <a:pt x="909496" y="51125"/>
                </a:lnTo>
                <a:lnTo>
                  <a:pt x="952527" y="36219"/>
                </a:lnTo>
                <a:lnTo>
                  <a:pt x="996249" y="22631"/>
                </a:lnTo>
                <a:lnTo>
                  <a:pt x="1040642" y="10381"/>
                </a:lnTo>
                <a:lnTo>
                  <a:pt x="1083585" y="0"/>
                </a:lnTo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9109" y="0"/>
            <a:ext cx="3564890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5430" y="6357620"/>
            <a:ext cx="1042670" cy="38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278889" y="5808979"/>
            <a:ext cx="7712711" cy="134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7" name="Picture 5" descr="D:\aromal\2020\october\6\Picture4-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" y="1458676"/>
            <a:ext cx="8920042" cy="6685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770" y="546557"/>
            <a:ext cx="141160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2800" i="1" spc="-30" dirty="0">
                <a:solidFill>
                  <a:srgbClr val="3F3051"/>
                </a:solidFill>
                <a:latin typeface="Times New Roman"/>
                <a:cs typeface="Times New Roman"/>
              </a:rPr>
              <a:t>Reach</a:t>
            </a:r>
            <a:r>
              <a:rPr sz="2800" i="1" spc="-15" dirty="0">
                <a:solidFill>
                  <a:srgbClr val="3F3051"/>
                </a:solidFill>
                <a:latin typeface="Times New Roman"/>
                <a:cs typeface="Times New Roman"/>
              </a:rPr>
              <a:t> </a:t>
            </a:r>
            <a:r>
              <a:rPr sz="2800" i="1" spc="180" dirty="0">
                <a:solidFill>
                  <a:srgbClr val="3F3051"/>
                </a:solidFill>
                <a:latin typeface="Times New Roman"/>
                <a:cs typeface="Times New Roman"/>
              </a:rPr>
              <a:t>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9790" y="3382009"/>
            <a:ext cx="692150" cy="690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299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Who w e are.</vt:lpstr>
      <vt:lpstr>Why us?</vt:lpstr>
      <vt:lpstr>What we do?</vt:lpstr>
      <vt:lpstr>Domains we worked:</vt:lpstr>
      <vt:lpstr>Our Clientele Timeline</vt:lpstr>
      <vt:lpstr>Our Clientele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arunak</dc:creator>
  <cp:lastModifiedBy>HP</cp:lastModifiedBy>
  <cp:revision>35</cp:revision>
  <dcterms:created xsi:type="dcterms:W3CDTF">2018-07-30T06:50:35Z</dcterms:created>
  <dcterms:modified xsi:type="dcterms:W3CDTF">2020-10-06T11:03:48Z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2018-07-30T00:00:00Z</vt:filetime>
  </property>
</Properties>
</file>